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56" r:id="rId3"/>
    <p:sldId id="258" r:id="rId4"/>
    <p:sldId id="261" r:id="rId5"/>
    <p:sldId id="265" r:id="rId6"/>
    <p:sldId id="260" r:id="rId7"/>
    <p:sldId id="266" r:id="rId8"/>
    <p:sldId id="269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0" autoAdjust="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51EC6-3858-470D-BC62-284E6C6E79EE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A7F58-00F4-4321-AEEF-AFA8E42806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вывмаиы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A7F58-00F4-4321-AEEF-AFA8E42806F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маиаиа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A7F58-00F4-4321-AEEF-AFA8E42806F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754-E4EE-404D-8600-D6071B1AAF29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F940BE-C896-49F8-80D5-22DE4A03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754-E4EE-404D-8600-D6071B1AAF29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40BE-C896-49F8-80D5-22DE4A03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754-E4EE-404D-8600-D6071B1AAF29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40BE-C896-49F8-80D5-22DE4A03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754-E4EE-404D-8600-D6071B1AAF29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F940BE-C896-49F8-80D5-22DE4A03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754-E4EE-404D-8600-D6071B1AAF29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40BE-C896-49F8-80D5-22DE4A033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754-E4EE-404D-8600-D6071B1AAF29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40BE-C896-49F8-80D5-22DE4A03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754-E4EE-404D-8600-D6071B1AAF29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F940BE-C896-49F8-80D5-22DE4A033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754-E4EE-404D-8600-D6071B1AAF29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40BE-C896-49F8-80D5-22DE4A03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754-E4EE-404D-8600-D6071B1AAF29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40BE-C896-49F8-80D5-22DE4A03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754-E4EE-404D-8600-D6071B1AAF29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40BE-C896-49F8-80D5-22DE4A033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B754-E4EE-404D-8600-D6071B1AAF29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940BE-C896-49F8-80D5-22DE4A033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7CB754-E4EE-404D-8600-D6071B1AAF29}" type="datetimeFigureOut">
              <a:rPr lang="ru-RU" smtClean="0"/>
              <a:pPr/>
              <a:t>27.08.2024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F940BE-C896-49F8-80D5-22DE4A0330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stens\Desktop\slide_02.jpg"/>
          <p:cNvPicPr>
            <a:picLocks noChangeAspect="1" noChangeArrowheads="1"/>
          </p:cNvPicPr>
          <p:nvPr/>
        </p:nvPicPr>
        <p:blipFill rotWithShape="1">
          <a:blip r:embed="rId2" cstate="print"/>
          <a:srcRect l="388"/>
          <a:stretch/>
        </p:blipFill>
        <p:spPr bwMode="auto">
          <a:xfrm>
            <a:off x="1826822" y="2348880"/>
            <a:ext cx="5490356" cy="3024336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AE374-8F64-435D-97B2-CD995DE02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188641"/>
            <a:ext cx="8458200" cy="1152127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</a:t>
            </a:r>
            <a:r>
              <a:rPr lang="ru-RU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образовантельное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учреждение детский сад № 22 «Клубничка» муниципального образования город- курорт Анапа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9738E27-2178-41AC-B757-FB0D0E652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544" y="1331152"/>
            <a:ext cx="8458200" cy="526620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Реализация Программы «Разговор о правильном питании» среди дошкольников 6-7 лет</a:t>
            </a: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ctr"/>
            <a:endParaRPr lang="ru-RU" dirty="0">
              <a:solidFill>
                <a:srgbClr val="0070C0"/>
              </a:solidFill>
            </a:endParaRPr>
          </a:p>
          <a:p>
            <a:pPr algn="r"/>
            <a:r>
              <a:rPr lang="ru-RU" dirty="0">
                <a:solidFill>
                  <a:srgbClr val="0070C0"/>
                </a:solidFill>
              </a:rPr>
              <a:t> П</a:t>
            </a:r>
            <a:r>
              <a:rPr lang="ru-RU" sz="1600" dirty="0">
                <a:solidFill>
                  <a:srgbClr val="0070C0"/>
                </a:solidFill>
              </a:rPr>
              <a:t>одготовил : воспитатель Стасюк Мария Ивановна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nstens\Desktop\online-sh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140968"/>
            <a:ext cx="4024908" cy="33269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75608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программы заключается в том, что в настоящее время наблюдается снижение количества здоровых детей, увеличение числа эндокринных заболеваний и заболеваний пищеварительной системы.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Новизна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программы заключается в учёте традиций питания, активном вовлечении в работу родителей.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4DCC3-F7A2-4C20-97F0-808B8C14D742}"/>
              </a:ext>
            </a:extLst>
          </p:cNvPr>
          <p:cNvSpPr txBox="1"/>
          <p:nvPr/>
        </p:nvSpPr>
        <p:spPr>
          <a:xfrm>
            <a:off x="251520" y="2780928"/>
            <a:ext cx="4572000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Разработана в Институте возрастной физиологии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PAO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1999г.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Инициатор разработки и спонсор – компания «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Nestle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». Россия.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Участники программы :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дошкольники : 6-8 лет.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365853-02FF-4800-86D9-CA7FAA4F3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17982">
            <a:off x="5601032" y="4651775"/>
            <a:ext cx="1512168" cy="19382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  <a:p>
            <a:pPr algn="ct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формирование культуры здорового образа жизни с выделением главного компонента — культуры питания.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16832"/>
            <a:ext cx="55446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освоения и реализация Программы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Объем модуля составляет 34 часа.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Формы организации образовательной деятельности обучающихся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– командная, мини-групповая, индивидуальная, самоорганизация. 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Формы организации образовательного процесса: беседы, сюжетно-ролевые игры, практические задания, дискуссии, выставки, презентации, конкурсы, совместная деятельность с родителями самостоятельная работа.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Программа реализовывалась 1 раз в неделю в течение всего учебного года  во второй половине дня в подготовительной группе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 воспитанников были индивидуальные рабочие тетради с заданиями.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Педагог в своей работе использовал методическое пособие</a:t>
            </a:r>
          </a:p>
        </p:txBody>
      </p:sp>
      <p:pic>
        <p:nvPicPr>
          <p:cNvPr id="5" name="Picture 2" descr="C:\Users\Instens\Desktop\06160401.jpg">
            <a:extLst>
              <a:ext uri="{FF2B5EF4-FFF2-40B4-BE49-F238E27FC236}">
                <a16:creationId xmlns:a16="http://schemas.microsoft.com/office/drawing/2014/main" id="{71FE6717-A5AC-4734-A883-3AF7A6CA5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53272">
            <a:off x="7079372" y="4679546"/>
            <a:ext cx="1851347" cy="1851347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388757-2EA9-4BF4-A282-8EE5C4FA39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13" y="1556792"/>
            <a:ext cx="2211710" cy="29489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4664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Была проведена диагностика знаний воспитанников на начало 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конец реализации Программы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F5BBDB-6332-4B82-84DA-73236028D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24" y="1340768"/>
            <a:ext cx="7740352" cy="48634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0A070A-6C2A-49D0-B496-5FDE295D4B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58" y="2127227"/>
            <a:ext cx="2980328" cy="2235247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1AB7A10-BEC4-4890-938A-BF5733549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457199"/>
            <a:ext cx="8686800" cy="1739526"/>
          </a:xfrm>
        </p:spPr>
        <p:txBody>
          <a:bodyPr>
            <a:normAutofit fontScale="90000"/>
          </a:bodyPr>
          <a:lstStyle/>
          <a:p>
            <a:r>
              <a:rPr lang="ru-RU" sz="1400" dirty="0">
                <a:solidFill>
                  <a:srgbClr val="002060"/>
                </a:solidFill>
              </a:rPr>
              <a:t>     В ходе реализации Программы было налажено активное сотрудничество с родителями</a:t>
            </a:r>
            <a:br>
              <a:rPr lang="ru-RU" sz="1400" dirty="0">
                <a:solidFill>
                  <a:srgbClr val="002060"/>
                </a:solidFill>
              </a:rPr>
            </a:b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-Проводилось анкетирование на начала и конец учебного года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-круглые столы с родителями и детьми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-Совместные конкурсы 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-- готовили еду дома по заданию педагога </a:t>
            </a:r>
            <a:br>
              <a:rPr lang="ru-RU" sz="2000" dirty="0">
                <a:solidFill>
                  <a:srgbClr val="0070C0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- проводились совместные выставки</a:t>
            </a:r>
            <a:br>
              <a:rPr lang="ru-RU" sz="2000" dirty="0">
                <a:solidFill>
                  <a:srgbClr val="0070C0"/>
                </a:solidFill>
              </a:rPr>
            </a:br>
            <a:br>
              <a:rPr lang="ru-RU" sz="2000" dirty="0">
                <a:solidFill>
                  <a:srgbClr val="0070C0"/>
                </a:solidFill>
              </a:rPr>
            </a:b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F847DF-978F-4DD1-BA71-391BA64F9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4856">
            <a:off x="1260379" y="4140890"/>
            <a:ext cx="1335656" cy="23190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BE7984-00DE-4B19-8333-C002691BC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9248">
            <a:off x="2337078" y="4049185"/>
            <a:ext cx="1570139" cy="223557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98497C-76C5-4818-B760-B71FD7D625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4567">
            <a:off x="3035786" y="4169958"/>
            <a:ext cx="1191283" cy="26472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070252-F2CD-470B-B7C3-032885C69B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4109">
            <a:off x="465089" y="4638446"/>
            <a:ext cx="1414591" cy="20007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DCD6ED3-CEE6-4CFA-A5F2-45EA2427F3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772816"/>
            <a:ext cx="3227142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568952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течение года были изучены следующие темы</a:t>
            </a:r>
          </a:p>
          <a:p>
            <a:pPr algn="ctr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Если хочешь быть здоров </a:t>
            </a: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2. Самые полезные продукты </a:t>
            </a: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3. Как правильно есть </a:t>
            </a: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4. Удивительные превращения пирожка </a:t>
            </a: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5. Из чего варят каши и как сделать кашу вкусной </a:t>
            </a:r>
          </a:p>
          <a:p>
            <a:pPr marL="342900" indent="-342900"/>
            <a:r>
              <a:rPr lang="ru-RU" dirty="0">
                <a:latin typeface="Times New Roman" pitchFamily="18" charset="0"/>
                <a:cs typeface="Times New Roman" pitchFamily="18" charset="0"/>
              </a:rPr>
              <a:t>6.Плох обед, если хлеба нет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7.Время есть булочки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8. Пора ужинать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9. На вкус и цвет товарищей нет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10. Как утолить жажду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11.Что надо есть, если хочешь стать сильнее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12. Где найти витамины весной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13. Овощи, ягоды и фрукты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14. Всякому овощу -свое время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15. Праздник здоровья</a:t>
            </a: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Instens\Desktop\online-sh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564904"/>
            <a:ext cx="4024908" cy="3326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2CED9F-2C9D-47FA-95FE-AFD42F627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3" y="3573016"/>
            <a:ext cx="3548276" cy="2878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9E6A06-332F-48BB-8A98-14FF117168AE}"/>
              </a:ext>
            </a:extLst>
          </p:cNvPr>
          <p:cNvSpPr txBox="1"/>
          <p:nvPr/>
        </p:nvSpPr>
        <p:spPr>
          <a:xfrm>
            <a:off x="107504" y="260648"/>
            <a:ext cx="8424936" cy="3897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81000" algn="just">
              <a:lnSpc>
                <a:spcPct val="115000"/>
              </a:lnSpc>
              <a:spcAft>
                <a:spcPts val="800"/>
              </a:spcAft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Ребята Учили пословицы, читали сказки, отгадывали загадки, играли в игры  (Знатоки, Сложные слова, Вспомни сказку, Самая вкусная и полезная каша, Печка в русских сказках, Поварята, Меню спортсмена и др.), смотрели видеопрезентации, разбирали крупы и узнавали какие блюда из них готовят, учились этикету за столом, разучивали песни «Зернышко», пели «Оранжевые, желтые, зеленые витаминные частушки», проводили практические работы «Определи вкус продукта» и т. д.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принимали участие вместе с родителями в конкурсах, готовили дома еду по заданию педагога и делились впечатлениями «Воспитываем ответственных потребителей», «Здоровые дети помогают планете», «Воспитываем здоровых и счастливых».</a:t>
            </a:r>
          </a:p>
          <a:p>
            <a:pPr indent="381000" algn="just">
              <a:lnSpc>
                <a:spcPct val="115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ребятами проводились занятия по темам «Из чего варят каши и как сделать кашу вкусной», «Плох обед, если нет хлеба», «Пора ужинать», «На вкус и цвет товарищей», «Как утолить жажду», «Что помогает быть сильным» и ловким», «Овощи, ягоды и фрукты- витаминные продукты» и др.</a:t>
            </a:r>
          </a:p>
          <a:p>
            <a:pPr indent="381000" algn="just">
              <a:lnSpc>
                <a:spcPct val="115000"/>
              </a:lnSpc>
              <a:spcAft>
                <a:spcPts val="800"/>
              </a:spcAft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завершении проекта был проведен Праздник здоровья и итоговая диагностика знаний воспитанников.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4633E5-9F7B-4998-8721-8EE275FCF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0" y="4719612"/>
            <a:ext cx="2503653" cy="187774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725321-9E70-4289-8969-4101980B3F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96" y="4653136"/>
            <a:ext cx="2331915" cy="16982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9"/>
            <a:ext cx="8064896" cy="5984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8300" algn="ctr">
              <a:lnSpc>
                <a:spcPct val="115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завершении проекта был проведен Праздник здоровья и итоговая диагностика знаний воспитанников</a:t>
            </a:r>
          </a:p>
          <a:p>
            <a:pPr indent="368300" algn="just">
              <a:lnSpc>
                <a:spcPct val="115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8300" algn="just">
              <a:lnSpc>
                <a:spcPct val="115000"/>
              </a:lnSpc>
              <a:spcAft>
                <a:spcPts val="800"/>
              </a:spcAft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8300" algn="just">
              <a:lnSpc>
                <a:spcPct val="115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8300" algn="just">
              <a:lnSpc>
                <a:spcPct val="115000"/>
              </a:lnSpc>
              <a:spcAft>
                <a:spcPts val="800"/>
              </a:spcAft>
            </a:pPr>
            <a:endParaRPr lang="ru-R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8300" algn="just">
              <a:lnSpc>
                <a:spcPct val="115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8300" algn="just">
              <a:lnSpc>
                <a:spcPct val="115000"/>
              </a:lnSpc>
              <a:spcAft>
                <a:spcPts val="8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68300" algn="just">
              <a:lnSpc>
                <a:spcPct val="115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Результаты: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ходе всех проведенных мероприятий и итоговой диагностики 15 воспитанников детского сада получили знания о правильном питании, о важности соблюдения режима питания, об основных питательных веществах, входящих в состав пищи, полезных продуктах и блюдах, основах составления рациона питания. Кроме того, они научились сервировать стол и соблюдать правила этикета и гигиены.</a:t>
            </a:r>
          </a:p>
          <a:p>
            <a:pPr indent="368300" algn="just">
              <a:lnSpc>
                <a:spcPct val="115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Родители были вовлечены в образовательную деятельность ДОУ и увеличили совместное  время проведения с детьми.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C18222-3B93-42C3-9197-8B6F252088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2754684" cy="20608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91E19A-DD4F-4622-88F3-D4763349B4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80254"/>
            <a:ext cx="2754684" cy="20608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492896"/>
            <a:ext cx="5035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</TotalTime>
  <Words>660</Words>
  <Application>Microsoft Office PowerPoint</Application>
  <PresentationFormat>Экран (4:3)</PresentationFormat>
  <Paragraphs>66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Муниципальное бюджетное дошкольное образовантельное учреждение детский сад № 22 «Клубничка» муниципального образования город- курорт Анапа</vt:lpstr>
      <vt:lpstr>Презентация PowerPoint</vt:lpstr>
      <vt:lpstr>Презентация PowerPoint</vt:lpstr>
      <vt:lpstr>Презентация PowerPoint</vt:lpstr>
      <vt:lpstr>     В ходе реализации Программы было налажено активное сотрудничество с родителями  -Проводилось анкетирование на начала и конец учебного года -круглые столы с родителями и детьми -Совместные конкурсы  -- готовили еду дома по заданию педагога  - проводились совместные выставки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Instens</dc:creator>
  <cp:lastModifiedBy>ДС22</cp:lastModifiedBy>
  <cp:revision>19</cp:revision>
  <dcterms:created xsi:type="dcterms:W3CDTF">2023-08-29T19:43:52Z</dcterms:created>
  <dcterms:modified xsi:type="dcterms:W3CDTF">2024-08-27T10:18:32Z</dcterms:modified>
</cp:coreProperties>
</file>